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8"/>
  </p:notesMasterIdLst>
  <p:sldIdLst>
    <p:sldId id="256" r:id="rId2"/>
    <p:sldId id="267" r:id="rId3"/>
    <p:sldId id="268" r:id="rId4"/>
    <p:sldId id="269" r:id="rId5"/>
    <p:sldId id="279" r:id="rId6"/>
    <p:sldId id="257" r:id="rId7"/>
    <p:sldId id="273" r:id="rId8"/>
    <p:sldId id="272" r:id="rId9"/>
    <p:sldId id="258" r:id="rId10"/>
    <p:sldId id="280" r:id="rId11"/>
    <p:sldId id="271" r:id="rId12"/>
    <p:sldId id="283" r:id="rId13"/>
    <p:sldId id="284" r:id="rId14"/>
    <p:sldId id="274" r:id="rId15"/>
    <p:sldId id="275" r:id="rId16"/>
    <p:sldId id="276" r:id="rId17"/>
    <p:sldId id="277" r:id="rId18"/>
    <p:sldId id="278" r:id="rId19"/>
    <p:sldId id="266" r:id="rId20"/>
    <p:sldId id="259" r:id="rId21"/>
    <p:sldId id="260" r:id="rId22"/>
    <p:sldId id="281" r:id="rId23"/>
    <p:sldId id="263" r:id="rId24"/>
    <p:sldId id="264" r:id="rId25"/>
    <p:sldId id="282" r:id="rId26"/>
    <p:sldId id="265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1" autoAdjust="0"/>
    <p:restoredTop sz="94640" autoAdjust="0"/>
  </p:normalViewPr>
  <p:slideViewPr>
    <p:cSldViewPr>
      <p:cViewPr varScale="1">
        <p:scale>
          <a:sx n="69" d="100"/>
          <a:sy n="69" d="100"/>
        </p:scale>
        <p:origin x="-53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11ACB4-37DC-4F22-854C-4941A2361BB6}" type="datetimeFigureOut">
              <a:rPr lang="en-US" smtClean="0"/>
              <a:pPr/>
              <a:t>9/15/2010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CB0053-6C4D-4F03-A653-491BB644CCE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125E11BB-E0A8-43AD-A8F8-6AE0332D5313}" type="datetimeFigureOut">
              <a:rPr lang="en-US" smtClean="0"/>
              <a:pPr/>
              <a:t>9/15/2010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81B8102E-3556-475C-A9F0-F7D699244C4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5E11BB-E0A8-43AD-A8F8-6AE0332D5313}" type="datetimeFigureOut">
              <a:rPr lang="en-US" smtClean="0"/>
              <a:pPr/>
              <a:t>9/15/2010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1B8102E-3556-475C-A9F0-F7D699244C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5E11BB-E0A8-43AD-A8F8-6AE0332D5313}" type="datetimeFigureOut">
              <a:rPr lang="en-US" smtClean="0"/>
              <a:pPr/>
              <a:t>9/15/2010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1B8102E-3556-475C-A9F0-F7D699244C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5E11BB-E0A8-43AD-A8F8-6AE0332D5313}" type="datetimeFigureOut">
              <a:rPr lang="en-US" smtClean="0"/>
              <a:pPr/>
              <a:t>9/15/2010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1B8102E-3556-475C-A9F0-F7D699244C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125E11BB-E0A8-43AD-A8F8-6AE0332D5313}" type="datetimeFigureOut">
              <a:rPr lang="en-US" smtClean="0"/>
              <a:pPr/>
              <a:t>9/15/2010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81B8102E-3556-475C-A9F0-F7D699244C4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5E11BB-E0A8-43AD-A8F8-6AE0332D5313}" type="datetimeFigureOut">
              <a:rPr lang="en-US" smtClean="0"/>
              <a:pPr/>
              <a:t>9/15/2010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81B8102E-3556-475C-A9F0-F7D699244C4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5E11BB-E0A8-43AD-A8F8-6AE0332D5313}" type="datetimeFigureOut">
              <a:rPr lang="en-US" smtClean="0"/>
              <a:pPr/>
              <a:t>9/15/2010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81B8102E-3556-475C-A9F0-F7D699244C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5E11BB-E0A8-43AD-A8F8-6AE0332D5313}" type="datetimeFigureOut">
              <a:rPr lang="en-US" smtClean="0"/>
              <a:pPr/>
              <a:t>9/15/2010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1B8102E-3556-475C-A9F0-F7D699244C4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5E11BB-E0A8-43AD-A8F8-6AE0332D5313}" type="datetimeFigureOut">
              <a:rPr lang="en-US" smtClean="0"/>
              <a:pPr/>
              <a:t>9/15/2010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1B8102E-3556-475C-A9F0-F7D699244C4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125E11BB-E0A8-43AD-A8F8-6AE0332D5313}" type="datetimeFigureOut">
              <a:rPr lang="en-US" smtClean="0"/>
              <a:pPr/>
              <a:t>9/15/2010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81B8102E-3556-475C-A9F0-F7D699244C4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125E11BB-E0A8-43AD-A8F8-6AE0332D5313}" type="datetimeFigureOut">
              <a:rPr lang="en-US" smtClean="0"/>
              <a:pPr/>
              <a:t>9/15/2010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81B8102E-3556-475C-A9F0-F7D699244C4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125E11BB-E0A8-43AD-A8F8-6AE0332D5313}" type="datetimeFigureOut">
              <a:rPr lang="en-US" smtClean="0"/>
              <a:pPr/>
              <a:t>9/15/2010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81B8102E-3556-475C-A9F0-F7D699244C4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>
    <p:wipe dir="d"/>
  </p:transition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10" Type="http://schemas.openxmlformats.org/officeDocument/2006/relationships/image" Target="../media/image50.jpeg"/><Relationship Id="rId4" Type="http://schemas.openxmlformats.org/officeDocument/2006/relationships/image" Target="../media/image44.jpeg"/><Relationship Id="rId9" Type="http://schemas.openxmlformats.org/officeDocument/2006/relationships/image" Target="../media/image49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timeforkids.com/TFK/kids" TargetMode="External"/><Relationship Id="rId3" Type="http://schemas.openxmlformats.org/officeDocument/2006/relationships/image" Target="../media/image52.jpeg"/><Relationship Id="rId7" Type="http://schemas.openxmlformats.org/officeDocument/2006/relationships/image" Target="../media/image55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jpeg"/><Relationship Id="rId5" Type="http://schemas.openxmlformats.org/officeDocument/2006/relationships/image" Target="../media/image53.gif"/><Relationship Id="rId4" Type="http://schemas.openxmlformats.org/officeDocument/2006/relationships/hyperlink" Target="http://worldatlas.com/aatlas/world.htm" TargetMode="External"/><Relationship Id="rId9" Type="http://schemas.openxmlformats.org/officeDocument/2006/relationships/image" Target="../media/image5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/>
        </p:nvCxnSpPr>
        <p:spPr>
          <a:xfrm>
            <a:off x="762000" y="2971800"/>
            <a:ext cx="7620000" cy="1588"/>
          </a:xfrm>
          <a:prstGeom prst="line">
            <a:avLst/>
          </a:prstGeom>
          <a:ln w="76200" cap="rnd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685800"/>
            <a:ext cx="8153400" cy="1295400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2400000"/>
              </a:lightRig>
            </a:scene3d>
            <a:sp3d prstMaterial="softEdge">
              <a:bevelT w="19050" h="12700"/>
            </a:sp3d>
          </a:bodyPr>
          <a:lstStyle/>
          <a:p>
            <a:r>
              <a:rPr lang="en-US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CCMS Open House:</a:t>
            </a:r>
            <a:br>
              <a:rPr lang="en-US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en-US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The Merlin Team</a:t>
            </a:r>
            <a:endParaRPr lang="en-US" dirty="0"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86200" y="5105400"/>
            <a:ext cx="4953000" cy="762000"/>
          </a:xfrm>
        </p:spPr>
        <p:txBody>
          <a:bodyPr>
            <a:normAutofit/>
          </a:bodyPr>
          <a:lstStyle/>
          <a:p>
            <a:r>
              <a:rPr lang="en-US" dirty="0" smtClean="0"/>
              <a:t>Mr. Trump’s Homeroom</a:t>
            </a:r>
          </a:p>
          <a:p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914400" y="274320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Sept. 5, 2010 355.JPG"/>
          <p:cNvPicPr>
            <a:picLocks noChangeAspect="1"/>
          </p:cNvPicPr>
          <p:nvPr/>
        </p:nvPicPr>
        <p:blipFill>
          <a:blip r:embed="rId2" cstate="print"/>
          <a:srcRect t="5502" b="14304"/>
          <a:stretch>
            <a:fillRect/>
          </a:stretch>
        </p:blipFill>
        <p:spPr>
          <a:xfrm rot="21221296">
            <a:off x="1274755" y="2410620"/>
            <a:ext cx="4387477" cy="263884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/>
              <a:t>Questions?</a:t>
            </a:r>
            <a:endParaRPr lang="en-US" sz="5400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914400" y="1524000"/>
            <a:ext cx="7620000" cy="1588"/>
          </a:xfrm>
          <a:prstGeom prst="line">
            <a:avLst/>
          </a:prstGeom>
          <a:ln w="76200" cap="rnd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SCN423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675813">
            <a:off x="5685480" y="3110386"/>
            <a:ext cx="2438400" cy="18288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CCMS Open House:</a:t>
            </a:r>
            <a:br>
              <a:rPr lang="en-US" dirty="0" smtClean="0"/>
            </a:br>
            <a:r>
              <a:rPr lang="en-US" dirty="0" smtClean="0"/>
              <a:t>The Merlin Team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800" y="5562600"/>
            <a:ext cx="6560234" cy="762000"/>
          </a:xfrm>
        </p:spPr>
        <p:txBody>
          <a:bodyPr/>
          <a:lstStyle/>
          <a:p>
            <a:r>
              <a:rPr lang="en-US" dirty="0" smtClean="0"/>
              <a:t>Mr. Trump’s Social Studies Class</a:t>
            </a:r>
          </a:p>
        </p:txBody>
      </p:sp>
      <p:pic>
        <p:nvPicPr>
          <p:cNvPr id="5" name="Picture 4" descr="DSCN49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443627">
            <a:off x="3388078" y="3355167"/>
            <a:ext cx="2527808" cy="189585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Picture 6" descr="DSCN418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588226">
            <a:off x="1050755" y="3285747"/>
            <a:ext cx="2435272" cy="182645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IMG_21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797665">
            <a:off x="1027781" y="2025864"/>
            <a:ext cx="2590881" cy="194316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4114800" y="609600"/>
            <a:ext cx="4336765" cy="830997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800" b="1" dirty="0" smtClean="0">
                <a:ln w="11430"/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Daily Routine</a:t>
            </a:r>
            <a:endParaRPr lang="en-US" sz="4800" b="1" dirty="0">
              <a:ln w="11430"/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495800" y="4796135"/>
            <a:ext cx="28888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~ clean up / depart</a:t>
            </a:r>
            <a:endParaRPr lang="en-US" sz="2400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914400" y="1600200"/>
            <a:ext cx="7620000" cy="1588"/>
          </a:xfrm>
          <a:prstGeom prst="line">
            <a:avLst/>
          </a:prstGeom>
          <a:ln w="76200" cap="rnd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4495800" y="4262735"/>
            <a:ext cx="41399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~ model / review homework</a:t>
            </a:r>
            <a:endParaRPr lang="en-US" sz="2400" dirty="0"/>
          </a:p>
        </p:txBody>
      </p:sp>
      <p:sp>
        <p:nvSpPr>
          <p:cNvPr id="10" name="Rectangle 9"/>
          <p:cNvSpPr/>
          <p:nvPr/>
        </p:nvSpPr>
        <p:spPr>
          <a:xfrm>
            <a:off x="4495800" y="3729335"/>
            <a:ext cx="40829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~ content learning / activity</a:t>
            </a:r>
            <a:endParaRPr lang="en-US" sz="2400" dirty="0"/>
          </a:p>
        </p:txBody>
      </p:sp>
      <p:sp>
        <p:nvSpPr>
          <p:cNvPr id="16" name="Rectangle 15"/>
          <p:cNvSpPr/>
          <p:nvPr/>
        </p:nvSpPr>
        <p:spPr>
          <a:xfrm>
            <a:off x="4495800" y="2129135"/>
            <a:ext cx="18813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~ greetings!</a:t>
            </a:r>
            <a:endParaRPr lang="en-US" sz="2400" dirty="0"/>
          </a:p>
        </p:txBody>
      </p:sp>
      <p:sp>
        <p:nvSpPr>
          <p:cNvPr id="17" name="Rectangle 16"/>
          <p:cNvSpPr/>
          <p:nvPr/>
        </p:nvSpPr>
        <p:spPr>
          <a:xfrm>
            <a:off x="4495800" y="2662535"/>
            <a:ext cx="21523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~ time tracker</a:t>
            </a:r>
            <a:endParaRPr lang="en-US" sz="2400" dirty="0"/>
          </a:p>
        </p:txBody>
      </p:sp>
      <p:sp>
        <p:nvSpPr>
          <p:cNvPr id="18" name="Rectangle 17"/>
          <p:cNvSpPr/>
          <p:nvPr/>
        </p:nvSpPr>
        <p:spPr>
          <a:xfrm>
            <a:off x="4495800" y="3195935"/>
            <a:ext cx="37913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~ completed / owed work</a:t>
            </a:r>
            <a:endParaRPr lang="en-US" sz="2400" dirty="0"/>
          </a:p>
        </p:txBody>
      </p:sp>
      <p:pic>
        <p:nvPicPr>
          <p:cNvPr id="13" name="Picture 12" descr="IMG_205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708795">
            <a:off x="1974585" y="3432195"/>
            <a:ext cx="1763299" cy="235106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8" grpId="0"/>
      <p:bldP spid="10" grpId="0"/>
      <p:bldP spid="16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eptember 9, 2009 02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 rot="655191">
            <a:off x="1375152" y="3947559"/>
            <a:ext cx="2436430" cy="187937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1600200" y="685800"/>
            <a:ext cx="6898042" cy="769441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400" b="1" dirty="0" smtClean="0">
                <a:ln w="11430"/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Classroom Expectations</a:t>
            </a:r>
            <a:endParaRPr lang="en-US" sz="4400" b="1" dirty="0">
              <a:ln w="11430"/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495800" y="4796135"/>
            <a:ext cx="32413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~ feet off the furniture</a:t>
            </a:r>
            <a:endParaRPr lang="en-US" sz="2400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914400" y="1600200"/>
            <a:ext cx="7620000" cy="1588"/>
          </a:xfrm>
          <a:prstGeom prst="line">
            <a:avLst/>
          </a:prstGeom>
          <a:ln w="76200" cap="rnd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4495800" y="4262735"/>
            <a:ext cx="34678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~ keep work area clean</a:t>
            </a:r>
            <a:endParaRPr lang="en-US" sz="2400" dirty="0"/>
          </a:p>
        </p:txBody>
      </p:sp>
      <p:sp>
        <p:nvSpPr>
          <p:cNvPr id="10" name="Rectangle 9"/>
          <p:cNvSpPr/>
          <p:nvPr/>
        </p:nvSpPr>
        <p:spPr>
          <a:xfrm>
            <a:off x="4495800" y="3729335"/>
            <a:ext cx="3906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~ listen &amp; follow directions</a:t>
            </a:r>
            <a:endParaRPr lang="en-US" sz="2400" dirty="0"/>
          </a:p>
        </p:txBody>
      </p:sp>
      <p:sp>
        <p:nvSpPr>
          <p:cNvPr id="16" name="Rectangle 15"/>
          <p:cNvSpPr/>
          <p:nvPr/>
        </p:nvSpPr>
        <p:spPr>
          <a:xfrm>
            <a:off x="4495800" y="2129135"/>
            <a:ext cx="19479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~ be on time</a:t>
            </a:r>
            <a:endParaRPr lang="en-US" sz="2400" dirty="0"/>
          </a:p>
        </p:txBody>
      </p:sp>
      <p:sp>
        <p:nvSpPr>
          <p:cNvPr id="17" name="Rectangle 16"/>
          <p:cNvSpPr/>
          <p:nvPr/>
        </p:nvSpPr>
        <p:spPr>
          <a:xfrm>
            <a:off x="4495800" y="2662535"/>
            <a:ext cx="22981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~ be respectful</a:t>
            </a:r>
            <a:endParaRPr lang="en-US" sz="2400" dirty="0"/>
          </a:p>
        </p:txBody>
      </p:sp>
      <p:sp>
        <p:nvSpPr>
          <p:cNvPr id="18" name="Rectangle 17"/>
          <p:cNvSpPr/>
          <p:nvPr/>
        </p:nvSpPr>
        <p:spPr>
          <a:xfrm>
            <a:off x="4495800" y="3195935"/>
            <a:ext cx="2530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~ expect to work</a:t>
            </a:r>
            <a:endParaRPr lang="en-US" sz="2400" dirty="0"/>
          </a:p>
        </p:txBody>
      </p:sp>
      <p:sp>
        <p:nvSpPr>
          <p:cNvPr id="12" name="Rectangle 11"/>
          <p:cNvSpPr/>
          <p:nvPr/>
        </p:nvSpPr>
        <p:spPr>
          <a:xfrm>
            <a:off x="4495800" y="5253335"/>
            <a:ext cx="18325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~ be honest</a:t>
            </a:r>
            <a:endParaRPr lang="en-US" sz="2400" dirty="0"/>
          </a:p>
        </p:txBody>
      </p:sp>
      <p:pic>
        <p:nvPicPr>
          <p:cNvPr id="13" name="Picture 12" descr="September 9, 2009 02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 rot="20887670">
            <a:off x="842329" y="2214595"/>
            <a:ext cx="2453705" cy="177682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8" grpId="0"/>
      <p:bldP spid="10" grpId="0"/>
      <p:bldP spid="17" grpId="0"/>
      <p:bldP spid="18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724400" y="609600"/>
            <a:ext cx="3882345" cy="923330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Homework</a:t>
            </a:r>
            <a:endParaRPr lang="en-US" sz="5400" b="1" dirty="0">
              <a:ln w="11430"/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495800" y="4191000"/>
            <a:ext cx="34831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~ turned in on due date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4495800" y="1900535"/>
            <a:ext cx="32153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~ reinforces concepts</a:t>
            </a:r>
            <a:endParaRPr lang="en-US" sz="2400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914400" y="1600200"/>
            <a:ext cx="7620000" cy="1588"/>
          </a:xfrm>
          <a:prstGeom prst="line">
            <a:avLst/>
          </a:prstGeom>
          <a:ln w="76200" cap="rnd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4495800" y="3657600"/>
            <a:ext cx="38751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~ recorded in time tracker</a:t>
            </a:r>
            <a:endParaRPr lang="en-US" sz="2400" dirty="0"/>
          </a:p>
        </p:txBody>
      </p:sp>
      <p:sp>
        <p:nvSpPr>
          <p:cNvPr id="9" name="Rectangle 8"/>
          <p:cNvSpPr/>
          <p:nvPr/>
        </p:nvSpPr>
        <p:spPr>
          <a:xfrm>
            <a:off x="4495800" y="2433935"/>
            <a:ext cx="35452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~ teaches responsibility</a:t>
            </a:r>
            <a:endParaRPr lang="en-US" sz="2400" dirty="0"/>
          </a:p>
        </p:txBody>
      </p:sp>
      <p:sp>
        <p:nvSpPr>
          <p:cNvPr id="10" name="Rectangle 9"/>
          <p:cNvSpPr/>
          <p:nvPr/>
        </p:nvSpPr>
        <p:spPr>
          <a:xfrm>
            <a:off x="4495800" y="4724400"/>
            <a:ext cx="16211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~ Period 9</a:t>
            </a:r>
            <a:endParaRPr lang="en-US" sz="2400" dirty="0"/>
          </a:p>
        </p:txBody>
      </p:sp>
      <p:pic>
        <p:nvPicPr>
          <p:cNvPr id="11" name="Picture 10" descr="September 9, 2009 0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962391">
            <a:off x="1113504" y="2571741"/>
            <a:ext cx="2832608" cy="21244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Rectangle 11"/>
          <p:cNvSpPr/>
          <p:nvPr/>
        </p:nvSpPr>
        <p:spPr>
          <a:xfrm>
            <a:off x="4495800" y="3048000"/>
            <a:ext cx="4587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~ expect </a:t>
            </a:r>
            <a:r>
              <a:rPr lang="en-US" sz="2400" dirty="0" smtClean="0"/>
              <a:t>10 – 15 </a:t>
            </a:r>
            <a:r>
              <a:rPr lang="en-US" sz="2400" dirty="0" smtClean="0"/>
              <a:t>min. per night</a:t>
            </a:r>
            <a:endParaRPr lang="en-US" sz="24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8" grpId="0"/>
      <p:bldP spid="9" grpId="0"/>
      <p:bldP spid="10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19200" y="838200"/>
            <a:ext cx="7459991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Parent-Teacher Communication</a:t>
            </a:r>
            <a:endParaRPr lang="en-US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905000" y="2814935"/>
            <a:ext cx="44458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* Parent-Teacher Conferences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2590800" y="3424535"/>
            <a:ext cx="42981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* Mid-Term Progress Reports</a:t>
            </a: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>
            <a:off x="3886200" y="4034135"/>
            <a:ext cx="42705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* Quarterly Progress Reports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1219200" y="2129135"/>
            <a:ext cx="32239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* e-mail / phone calls</a:t>
            </a:r>
            <a:endParaRPr lang="en-US" sz="2400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914400" y="1600200"/>
            <a:ext cx="7620000" cy="1588"/>
          </a:xfrm>
          <a:prstGeom prst="line">
            <a:avLst/>
          </a:prstGeom>
          <a:ln w="76200" cap="rnd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4800600" y="4643735"/>
            <a:ext cx="16330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* Skyward</a:t>
            </a:r>
            <a:endParaRPr lang="en-US" sz="24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j0407620[1]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1114203">
            <a:off x="5515105" y="2494517"/>
            <a:ext cx="1806095" cy="1432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3505200" y="762000"/>
            <a:ext cx="5104282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 Curriculum</a:t>
            </a:r>
            <a:endParaRPr lang="en-US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3" name="Straight Connector 2"/>
          <p:cNvCxnSpPr/>
          <p:nvPr/>
        </p:nvCxnSpPr>
        <p:spPr>
          <a:xfrm>
            <a:off x="914400" y="1600200"/>
            <a:ext cx="7620000" cy="1588"/>
          </a:xfrm>
          <a:prstGeom prst="line">
            <a:avLst/>
          </a:prstGeom>
          <a:ln w="76200" cap="rnd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990600" y="4648200"/>
            <a:ext cx="30312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Physical Geography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990600" y="4114800"/>
            <a:ext cx="30070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Cultural Geography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990600" y="2514600"/>
            <a:ext cx="28873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Map &amp; Globe Skills</a:t>
            </a: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990600" y="3581400"/>
            <a:ext cx="45945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The Five Themes of Geography</a:t>
            </a:r>
            <a:endParaRPr lang="en-US" sz="2400" dirty="0"/>
          </a:p>
        </p:txBody>
      </p:sp>
      <p:sp>
        <p:nvSpPr>
          <p:cNvPr id="9" name="Rectangle 8"/>
          <p:cNvSpPr/>
          <p:nvPr/>
        </p:nvSpPr>
        <p:spPr>
          <a:xfrm>
            <a:off x="990600" y="5105400"/>
            <a:ext cx="22983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Current Events</a:t>
            </a:r>
            <a:endParaRPr lang="en-US" sz="2400" dirty="0"/>
          </a:p>
        </p:txBody>
      </p:sp>
      <p:sp>
        <p:nvSpPr>
          <p:cNvPr id="10" name="Rectangle 9"/>
          <p:cNvSpPr/>
          <p:nvPr/>
        </p:nvSpPr>
        <p:spPr>
          <a:xfrm>
            <a:off x="990600" y="3048000"/>
            <a:ext cx="29371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Weekly Challenges</a:t>
            </a:r>
            <a:endParaRPr lang="en-US" sz="2400" dirty="0"/>
          </a:p>
        </p:txBody>
      </p:sp>
      <p:sp>
        <p:nvSpPr>
          <p:cNvPr id="11" name="Rectangle 10"/>
          <p:cNvSpPr/>
          <p:nvPr/>
        </p:nvSpPr>
        <p:spPr>
          <a:xfrm>
            <a:off x="990600" y="1981200"/>
            <a:ext cx="34343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Using Reference Books</a:t>
            </a:r>
            <a:endParaRPr lang="en-US" sz="2400" dirty="0"/>
          </a:p>
        </p:txBody>
      </p:sp>
      <p:pic>
        <p:nvPicPr>
          <p:cNvPr id="12" name="Picture 11" descr="j0432582[1]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899157">
            <a:off x="6425162" y="3090759"/>
            <a:ext cx="1827041" cy="1772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MCj02390150000[1]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0" y="4038600"/>
            <a:ext cx="1150866" cy="121920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667000" y="685800"/>
            <a:ext cx="60356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Useful Resources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914400" y="1600200"/>
            <a:ext cx="7620000" cy="1588"/>
          </a:xfrm>
          <a:prstGeom prst="line">
            <a:avLst/>
          </a:prstGeom>
          <a:ln w="76200" cap="rnd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September 6, 2009 00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 rot="21234567">
            <a:off x="1306294" y="1197893"/>
            <a:ext cx="1125242" cy="1701585"/>
          </a:xfrm>
          <a:prstGeom prst="rect">
            <a:avLst/>
          </a:prstGeom>
        </p:spPr>
      </p:pic>
      <p:pic>
        <p:nvPicPr>
          <p:cNvPr id="10" name="Picture 9" descr="September 6, 2009 004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 rot="15324431">
            <a:off x="5785020" y="3991539"/>
            <a:ext cx="1690157" cy="1293700"/>
          </a:xfrm>
          <a:prstGeom prst="rect">
            <a:avLst/>
          </a:prstGeom>
        </p:spPr>
      </p:pic>
      <p:pic>
        <p:nvPicPr>
          <p:cNvPr id="11" name="Picture 10" descr="September 6, 2009 008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 rot="16892983">
            <a:off x="1906849" y="4299803"/>
            <a:ext cx="1607392" cy="1315907"/>
          </a:xfrm>
          <a:prstGeom prst="rect">
            <a:avLst/>
          </a:prstGeom>
        </p:spPr>
      </p:pic>
      <p:pic>
        <p:nvPicPr>
          <p:cNvPr id="12" name="Picture 11" descr="September 6, 2009 003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 rot="17290969">
            <a:off x="1779897" y="1933768"/>
            <a:ext cx="1656754" cy="1096724"/>
          </a:xfrm>
          <a:prstGeom prst="rect">
            <a:avLst/>
          </a:prstGeom>
        </p:spPr>
      </p:pic>
      <p:pic>
        <p:nvPicPr>
          <p:cNvPr id="13" name="Picture 12" descr="September 6, 2009 002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 rot="14751192">
            <a:off x="787484" y="2549380"/>
            <a:ext cx="1631798" cy="1112590"/>
          </a:xfrm>
          <a:prstGeom prst="rect">
            <a:avLst/>
          </a:prstGeom>
        </p:spPr>
      </p:pic>
      <p:pic>
        <p:nvPicPr>
          <p:cNvPr id="14" name="Picture 13" descr="September 6, 2009 007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 rot="16739556">
            <a:off x="6807835" y="3460156"/>
            <a:ext cx="1624568" cy="1286117"/>
          </a:xfrm>
          <a:prstGeom prst="rect">
            <a:avLst/>
          </a:prstGeom>
        </p:spPr>
      </p:pic>
      <p:pic>
        <p:nvPicPr>
          <p:cNvPr id="15" name="Picture 14" descr="September 6, 2009 005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>
          <a:xfrm rot="17757939">
            <a:off x="6940879" y="4831312"/>
            <a:ext cx="1693150" cy="1243072"/>
          </a:xfrm>
          <a:prstGeom prst="rect">
            <a:avLst/>
          </a:prstGeom>
        </p:spPr>
      </p:pic>
      <p:pic>
        <p:nvPicPr>
          <p:cNvPr id="16" name="Picture 15" descr="September 6, 2009 009.JPG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>
          <a:xfrm rot="14946375">
            <a:off x="1071610" y="4918508"/>
            <a:ext cx="1638037" cy="1301453"/>
          </a:xfrm>
          <a:prstGeom prst="rect">
            <a:avLst/>
          </a:prstGeom>
        </p:spPr>
      </p:pic>
      <p:pic>
        <p:nvPicPr>
          <p:cNvPr id="17" name="Picture 16" descr="September 6, 2009 010.JPG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>
          <a:xfrm rot="16200000">
            <a:off x="3613254" y="2558946"/>
            <a:ext cx="1993693" cy="1600201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 descr="national_geographic_logo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F"/>
              </a:clrFrom>
              <a:clrTo>
                <a:srgbClr val="F8FA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38800" y="3124200"/>
            <a:ext cx="1471448" cy="1066800"/>
          </a:xfrm>
          <a:prstGeom prst="rect">
            <a:avLst/>
          </a:prstGeom>
          <a:blipFill dpi="0" rotWithShape="1">
            <a:blip r:embed="rId3" cstate="print">
              <a:alphaModFix amt="0"/>
            </a:blip>
            <a:srcRect/>
            <a:tile tx="0" ty="0" sx="100000" sy="100000" flip="none" algn="tl"/>
          </a:blipFill>
        </p:spPr>
      </p:pic>
      <p:sp>
        <p:nvSpPr>
          <p:cNvPr id="3" name="Rectangle 2"/>
          <p:cNvSpPr/>
          <p:nvPr/>
        </p:nvSpPr>
        <p:spPr>
          <a:xfrm>
            <a:off x="3124200" y="676870"/>
            <a:ext cx="54641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Useful Websites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7170" name="Picture 2" descr="worldatlas.com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0400" y="2133600"/>
            <a:ext cx="4430482" cy="434767"/>
          </a:xfrm>
          <a:prstGeom prst="rect">
            <a:avLst/>
          </a:prstGeom>
          <a:blipFill dpi="0" rotWithShape="1">
            <a:blip r:embed="rId6" cstate="print">
              <a:alphaModFix amt="0"/>
            </a:blip>
            <a:srcRect/>
            <a:tile tx="0" ty="0" sx="100000" sy="100000" flip="none" algn="tl"/>
          </a:blipFill>
        </p:spPr>
      </p:pic>
      <p:pic>
        <p:nvPicPr>
          <p:cNvPr id="7172" name="Picture 4" descr="http://i.factmonster.com/images/fmhome-iconmap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42327" y="2819400"/>
            <a:ext cx="2648673" cy="1567381"/>
          </a:xfrm>
          <a:prstGeom prst="rect">
            <a:avLst/>
          </a:prstGeom>
          <a:noFill/>
        </p:spPr>
      </p:pic>
      <p:pic>
        <p:nvPicPr>
          <p:cNvPr id="7178" name="Picture 10" descr="Time for Kids - Kids">
            <a:hlinkClick r:id="rId8" tooltip="Time for Kids - Kids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429000" y="4724400"/>
            <a:ext cx="3822967" cy="914400"/>
          </a:xfrm>
          <a:prstGeom prst="rect">
            <a:avLst/>
          </a:prstGeom>
          <a:noFill/>
        </p:spPr>
      </p:pic>
      <p:cxnSp>
        <p:nvCxnSpPr>
          <p:cNvPr id="9" name="Straight Connector 8"/>
          <p:cNvCxnSpPr/>
          <p:nvPr/>
        </p:nvCxnSpPr>
        <p:spPr>
          <a:xfrm>
            <a:off x="914400" y="1600200"/>
            <a:ext cx="7620000" cy="1588"/>
          </a:xfrm>
          <a:prstGeom prst="line">
            <a:avLst/>
          </a:prstGeom>
          <a:ln w="76200" cap="rnd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SCN418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92268">
            <a:off x="4067594" y="3725348"/>
            <a:ext cx="3502117" cy="26265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 descr="DSCN418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76800" y="1066800"/>
            <a:ext cx="3505200" cy="26289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 descr="DSCN418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930318">
            <a:off x="910009" y="2490764"/>
            <a:ext cx="3623781" cy="27178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Rectangle 8"/>
          <p:cNvSpPr/>
          <p:nvPr/>
        </p:nvSpPr>
        <p:spPr>
          <a:xfrm rot="20980434">
            <a:off x="-62320" y="547302"/>
            <a:ext cx="62484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Learning our geography </a:t>
            </a:r>
            <a:r>
              <a:rPr lang="en-US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t</a:t>
            </a:r>
            <a:r>
              <a:rPr lang="en-US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erms!</a:t>
            </a:r>
            <a:endParaRPr lang="en-US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/>
          <p:cNvCxnSpPr/>
          <p:nvPr/>
        </p:nvCxnSpPr>
        <p:spPr>
          <a:xfrm>
            <a:off x="914400" y="1524000"/>
            <a:ext cx="7620000" cy="1588"/>
          </a:xfrm>
          <a:prstGeom prst="line">
            <a:avLst/>
          </a:prstGeom>
          <a:ln w="76200" cap="rnd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DSCN554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 rot="20747237">
            <a:off x="875468" y="1837658"/>
            <a:ext cx="5943600" cy="2286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soft" dir="t">
                <a:rot lat="0" lon="0" rev="2400000"/>
              </a:lightRig>
            </a:scene3d>
            <a:sp3d prstMaterial="softEdge">
              <a:bevelT w="19050" h="12700"/>
            </a:sp3d>
          </a:bodyPr>
          <a:lstStyle/>
          <a:p>
            <a:r>
              <a:rPr lang="en-US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The Merlin Team Teachers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038600" y="4343400"/>
            <a:ext cx="2667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i="1" dirty="0" smtClean="0"/>
              <a:t>Mrs. Lori Brown ~ Science</a:t>
            </a:r>
            <a:endParaRPr lang="en-US" sz="1600" i="1" dirty="0"/>
          </a:p>
        </p:txBody>
      </p:sp>
      <p:sp>
        <p:nvSpPr>
          <p:cNvPr id="6" name="Rectangle 5"/>
          <p:cNvSpPr/>
          <p:nvPr/>
        </p:nvSpPr>
        <p:spPr>
          <a:xfrm>
            <a:off x="1447800" y="5486400"/>
            <a:ext cx="3505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i="1" dirty="0" smtClean="0"/>
              <a:t>Mr. Michael Trump ~ Social Studies</a:t>
            </a:r>
            <a:endParaRPr lang="en-US" sz="1600" i="1" dirty="0"/>
          </a:p>
        </p:txBody>
      </p:sp>
      <p:sp>
        <p:nvSpPr>
          <p:cNvPr id="7" name="Rectangle 6"/>
          <p:cNvSpPr/>
          <p:nvPr/>
        </p:nvSpPr>
        <p:spPr>
          <a:xfrm>
            <a:off x="2514600" y="5105400"/>
            <a:ext cx="32387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i="1" dirty="0" smtClean="0"/>
              <a:t>Mrs. Kerrie Becker ~ Mathematics</a:t>
            </a:r>
            <a:endParaRPr lang="en-US" sz="1600" i="1" dirty="0"/>
          </a:p>
        </p:txBody>
      </p:sp>
      <p:sp>
        <p:nvSpPr>
          <p:cNvPr id="8" name="Rectangle 7"/>
          <p:cNvSpPr/>
          <p:nvPr/>
        </p:nvSpPr>
        <p:spPr>
          <a:xfrm>
            <a:off x="3352800" y="4724400"/>
            <a:ext cx="352256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i="1" dirty="0" smtClean="0"/>
              <a:t>Mrs. Karen Hicks ~ Learning Support</a:t>
            </a:r>
            <a:endParaRPr lang="en-US" sz="1600" i="1" dirty="0"/>
          </a:p>
        </p:txBody>
      </p:sp>
      <p:sp>
        <p:nvSpPr>
          <p:cNvPr id="9" name="Rectangle 8"/>
          <p:cNvSpPr/>
          <p:nvPr/>
        </p:nvSpPr>
        <p:spPr>
          <a:xfrm>
            <a:off x="4953000" y="3962400"/>
            <a:ext cx="371633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i="1" dirty="0" smtClean="0"/>
              <a:t>Mrs. Pamela </a:t>
            </a:r>
            <a:r>
              <a:rPr lang="en-US" sz="1600" i="1" dirty="0" err="1" smtClean="0"/>
              <a:t>Manbeck</a:t>
            </a:r>
            <a:r>
              <a:rPr lang="en-US" sz="1600" i="1" dirty="0" smtClean="0"/>
              <a:t> ~ Language Arts</a:t>
            </a:r>
            <a:endParaRPr lang="en-US" sz="1600" i="1" dirty="0"/>
          </a:p>
        </p:txBody>
      </p:sp>
      <p:sp>
        <p:nvSpPr>
          <p:cNvPr id="10" name="Rectangle 9"/>
          <p:cNvSpPr/>
          <p:nvPr/>
        </p:nvSpPr>
        <p:spPr>
          <a:xfrm>
            <a:off x="5791200" y="3581400"/>
            <a:ext cx="31148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i="1" dirty="0" smtClean="0"/>
              <a:t>Mr. Christopher Groff ~ Reading</a:t>
            </a:r>
            <a:endParaRPr lang="en-US" sz="1600" i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  <p:bldP spid="8" grpId="0"/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SCN425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 rot="21047974">
            <a:off x="1751785" y="1817781"/>
            <a:ext cx="2892952" cy="212890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Rectangle 3"/>
          <p:cNvSpPr/>
          <p:nvPr/>
        </p:nvSpPr>
        <p:spPr>
          <a:xfrm>
            <a:off x="3276600" y="838200"/>
            <a:ext cx="54521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Making Globes</a:t>
            </a:r>
            <a:endParaRPr lang="en-US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5" name="Picture 4" descr="DSCN4236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 rot="985779">
            <a:off x="5030757" y="2494407"/>
            <a:ext cx="2845588" cy="20382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 descr="DSCN4257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2590800" y="3886200"/>
            <a:ext cx="2880359" cy="2133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N429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4191000"/>
            <a:ext cx="2717800" cy="20383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2" descr="DSCN43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658919">
            <a:off x="5270900" y="2444661"/>
            <a:ext cx="2657315" cy="19929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 descr="DSCN432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09800" y="1752600"/>
            <a:ext cx="2667000" cy="20002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1219200" y="533400"/>
            <a:ext cx="75212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Famous Place Project</a:t>
            </a:r>
            <a:endParaRPr lang="en-US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6" name="Picture 5" descr="DSCN432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0880490">
            <a:off x="1482891" y="3772997"/>
            <a:ext cx="2798225" cy="209866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SCN507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0" y="1905000"/>
            <a:ext cx="2590800" cy="19431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2" descr="DSCN492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922897">
            <a:off x="617422" y="1751809"/>
            <a:ext cx="2514600" cy="18859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 descr="DSCN504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049337">
            <a:off x="3182306" y="3769864"/>
            <a:ext cx="2514600" cy="18859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Rectangle 7"/>
          <p:cNvSpPr/>
          <p:nvPr/>
        </p:nvSpPr>
        <p:spPr>
          <a:xfrm>
            <a:off x="1600200" y="2971800"/>
            <a:ext cx="58869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JA Biz Town Prep</a:t>
            </a:r>
            <a:endParaRPr lang="en-US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11" name="Picture 10" descr="DSCN493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10842" flipH="1">
            <a:off x="2419375" y="567406"/>
            <a:ext cx="2667000" cy="20002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Picture 14" descr="DSCN508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833012">
            <a:off x="5529278" y="4244847"/>
            <a:ext cx="2590800" cy="19431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SCN516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867400" y="1600200"/>
            <a:ext cx="2444077" cy="20339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6" descr="DSCN516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654003">
            <a:off x="5794430" y="4106938"/>
            <a:ext cx="2514600" cy="18859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 descr="DSCN5238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 rot="760209">
            <a:off x="2786118" y="555490"/>
            <a:ext cx="2514600" cy="20601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Picture 15" descr="DSCN5118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 rot="20868496">
            <a:off x="3468031" y="3663094"/>
            <a:ext cx="2438400" cy="20733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8" descr="DSCN524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0928953">
            <a:off x="540223" y="1445442"/>
            <a:ext cx="2517731" cy="188829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Rectangle 7"/>
          <p:cNvSpPr/>
          <p:nvPr/>
        </p:nvSpPr>
        <p:spPr>
          <a:xfrm>
            <a:off x="1600200" y="2895600"/>
            <a:ext cx="58869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JA Biz Town Prep</a:t>
            </a:r>
            <a:endParaRPr lang="en-US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SCN537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924308">
            <a:off x="1723411" y="3241871"/>
            <a:ext cx="2286000" cy="304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 descr="DSCN540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356898">
            <a:off x="928711" y="656695"/>
            <a:ext cx="3585088" cy="26888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 descr="DSCN537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467141">
            <a:off x="5149765" y="3189401"/>
            <a:ext cx="2295898" cy="306119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2514600" y="2895600"/>
            <a:ext cx="41246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JA Biz Town</a:t>
            </a:r>
            <a:endParaRPr lang="en-US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9" name="Picture 8" descr="DSCN539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768017">
            <a:off x="4957302" y="715428"/>
            <a:ext cx="3296242" cy="24721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752600" y="2590800"/>
            <a:ext cx="56388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VOLUNTEERS!</a:t>
            </a:r>
            <a:endParaRPr lang="en-US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206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6800" y="990600"/>
            <a:ext cx="6858000" cy="51435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Rectangle 4"/>
          <p:cNvSpPr/>
          <p:nvPr/>
        </p:nvSpPr>
        <p:spPr>
          <a:xfrm>
            <a:off x="152400" y="914400"/>
            <a:ext cx="89916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It’s going to be a great year!</a:t>
            </a:r>
            <a:endParaRPr lang="en-US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ept. 8, 2009 0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836796">
            <a:off x="6122200" y="3916036"/>
            <a:ext cx="2361139" cy="17708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>
                <a:rot lat="0" lon="0" rev="2400000"/>
              </a:lightRig>
            </a:scene3d>
            <a:sp3d extrusionH="57150" prstMaterial="softEdge">
              <a:bevelT w="19050" h="12700" prst="coolSlant"/>
            </a:sp3d>
          </a:bodyPr>
          <a:lstStyle/>
          <a:p>
            <a:r>
              <a:rPr lang="en-US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Homeroom Expectations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905000"/>
            <a:ext cx="44196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 smtClean="0"/>
              <a:t>Preparing for the day</a:t>
            </a:r>
            <a:r>
              <a:rPr lang="en-US" i="1" dirty="0" smtClean="0"/>
              <a:t>:</a:t>
            </a:r>
          </a:p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143000" y="2895600"/>
            <a:ext cx="16794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smtClean="0"/>
              <a:t>~ lunch money</a:t>
            </a:r>
            <a:endParaRPr lang="en-US" i="1" dirty="0"/>
          </a:p>
        </p:txBody>
      </p:sp>
      <p:sp>
        <p:nvSpPr>
          <p:cNvPr id="8" name="Rectangle 7"/>
          <p:cNvSpPr/>
          <p:nvPr/>
        </p:nvSpPr>
        <p:spPr>
          <a:xfrm>
            <a:off x="1143000" y="3276600"/>
            <a:ext cx="47922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smtClean="0"/>
              <a:t>~ absentee notes, early dismissal notices, etc.</a:t>
            </a:r>
            <a:endParaRPr lang="en-US" i="1" dirty="0"/>
          </a:p>
        </p:txBody>
      </p:sp>
      <p:sp>
        <p:nvSpPr>
          <p:cNvPr id="9" name="Rectangle 8"/>
          <p:cNvSpPr/>
          <p:nvPr/>
        </p:nvSpPr>
        <p:spPr>
          <a:xfrm>
            <a:off x="1143000" y="4038600"/>
            <a:ext cx="22195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smtClean="0"/>
              <a:t>~ turn in owed work</a:t>
            </a:r>
            <a:endParaRPr lang="en-US" i="1" dirty="0"/>
          </a:p>
        </p:txBody>
      </p:sp>
      <p:sp>
        <p:nvSpPr>
          <p:cNvPr id="10" name="Rectangle 9"/>
          <p:cNvSpPr/>
          <p:nvPr/>
        </p:nvSpPr>
        <p:spPr>
          <a:xfrm>
            <a:off x="1143000" y="4876800"/>
            <a:ext cx="39856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smtClean="0"/>
              <a:t>~ not a time to working on homework</a:t>
            </a:r>
            <a:endParaRPr lang="en-US" i="1" dirty="0"/>
          </a:p>
        </p:txBody>
      </p:sp>
      <p:sp>
        <p:nvSpPr>
          <p:cNvPr id="11" name="Rectangle 10"/>
          <p:cNvSpPr/>
          <p:nvPr/>
        </p:nvSpPr>
        <p:spPr>
          <a:xfrm>
            <a:off x="1143000" y="3657600"/>
            <a:ext cx="34560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smtClean="0"/>
              <a:t>~ library (return / renew books)</a:t>
            </a:r>
            <a:endParaRPr lang="en-US" i="1" dirty="0"/>
          </a:p>
        </p:txBody>
      </p:sp>
      <p:sp>
        <p:nvSpPr>
          <p:cNvPr id="12" name="Rectangle 11"/>
          <p:cNvSpPr/>
          <p:nvPr/>
        </p:nvSpPr>
        <p:spPr>
          <a:xfrm>
            <a:off x="1143000" y="4419600"/>
            <a:ext cx="30600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smtClean="0"/>
              <a:t>~ complete morning activity</a:t>
            </a:r>
            <a:endParaRPr lang="en-US" i="1" dirty="0"/>
          </a:p>
        </p:txBody>
      </p:sp>
      <p:sp>
        <p:nvSpPr>
          <p:cNvPr id="13" name="Rectangle 12"/>
          <p:cNvSpPr/>
          <p:nvPr/>
        </p:nvSpPr>
        <p:spPr>
          <a:xfrm>
            <a:off x="1143000" y="5334000"/>
            <a:ext cx="41177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smtClean="0"/>
              <a:t>~ listening to morning announcements</a:t>
            </a:r>
            <a:endParaRPr lang="en-US" i="1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914400" y="1524000"/>
            <a:ext cx="7620000" cy="1588"/>
          </a:xfrm>
          <a:prstGeom prst="line">
            <a:avLst/>
          </a:prstGeom>
          <a:ln w="76200" cap="rnd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1143000" y="2438400"/>
            <a:ext cx="14171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i="1" dirty="0" smtClean="0"/>
              <a:t>~ greetings!</a:t>
            </a:r>
            <a:endParaRPr lang="en-US" i="1" dirty="0"/>
          </a:p>
        </p:txBody>
      </p:sp>
      <p:pic>
        <p:nvPicPr>
          <p:cNvPr id="17" name="Picture 16" descr="Sept. 8, 2009 00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180362">
            <a:off x="5891893" y="2044468"/>
            <a:ext cx="2400808" cy="18006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Students’ Schedule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38200" y="1981200"/>
            <a:ext cx="42067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 smtClean="0"/>
              <a:t>Periods 1 – 5: subjects</a:t>
            </a:r>
          </a:p>
        </p:txBody>
      </p:sp>
      <p:sp>
        <p:nvSpPr>
          <p:cNvPr id="5" name="Rectangle 4"/>
          <p:cNvSpPr/>
          <p:nvPr/>
        </p:nvSpPr>
        <p:spPr>
          <a:xfrm>
            <a:off x="838200" y="2514600"/>
            <a:ext cx="30814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i="1" dirty="0" smtClean="0"/>
              <a:t>Periods 6: lunch</a:t>
            </a:r>
          </a:p>
        </p:txBody>
      </p:sp>
      <p:sp>
        <p:nvSpPr>
          <p:cNvPr id="6" name="Rectangle 5"/>
          <p:cNvSpPr/>
          <p:nvPr/>
        </p:nvSpPr>
        <p:spPr>
          <a:xfrm>
            <a:off x="838200" y="3048000"/>
            <a:ext cx="20110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i="1" dirty="0" smtClean="0"/>
              <a:t>Periods 7:</a:t>
            </a:r>
          </a:p>
        </p:txBody>
      </p:sp>
      <p:sp>
        <p:nvSpPr>
          <p:cNvPr id="7" name="Rectangle 6"/>
          <p:cNvSpPr/>
          <p:nvPr/>
        </p:nvSpPr>
        <p:spPr>
          <a:xfrm>
            <a:off x="2895600" y="3048000"/>
            <a:ext cx="56458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i="1" dirty="0" smtClean="0"/>
              <a:t>skills tutorial (math / reading)</a:t>
            </a:r>
          </a:p>
        </p:txBody>
      </p:sp>
      <p:sp>
        <p:nvSpPr>
          <p:cNvPr id="8" name="Rectangle 7"/>
          <p:cNvSpPr/>
          <p:nvPr/>
        </p:nvSpPr>
        <p:spPr>
          <a:xfrm>
            <a:off x="2819400" y="3505200"/>
            <a:ext cx="48391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i="1" dirty="0" smtClean="0"/>
              <a:t>chorus / band / orchestra</a:t>
            </a:r>
          </a:p>
        </p:txBody>
      </p:sp>
      <p:sp>
        <p:nvSpPr>
          <p:cNvPr id="9" name="Rectangle 8"/>
          <p:cNvSpPr/>
          <p:nvPr/>
        </p:nvSpPr>
        <p:spPr>
          <a:xfrm>
            <a:off x="2819400" y="3962400"/>
            <a:ext cx="39128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i="1" dirty="0" smtClean="0"/>
              <a:t>structured study hall</a:t>
            </a:r>
          </a:p>
        </p:txBody>
      </p:sp>
      <p:sp>
        <p:nvSpPr>
          <p:cNvPr id="10" name="Rectangle 9"/>
          <p:cNvSpPr/>
          <p:nvPr/>
        </p:nvSpPr>
        <p:spPr>
          <a:xfrm>
            <a:off x="838200" y="4495800"/>
            <a:ext cx="37274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i="1" dirty="0" smtClean="0"/>
              <a:t>Period 8: </a:t>
            </a:r>
            <a:r>
              <a:rPr lang="en-US" sz="3200" i="1" dirty="0" smtClean="0"/>
              <a:t>specials ~</a:t>
            </a:r>
            <a:endParaRPr lang="en-US" sz="3200" i="1" dirty="0" smtClean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914400" y="1524000"/>
            <a:ext cx="7620000" cy="1588"/>
          </a:xfrm>
          <a:prstGeom prst="line">
            <a:avLst/>
          </a:prstGeom>
          <a:ln w="76200" cap="rnd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2895600" y="4953000"/>
            <a:ext cx="5247719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i="1" dirty="0" smtClean="0"/>
              <a:t>physical education,</a:t>
            </a:r>
          </a:p>
          <a:p>
            <a:r>
              <a:rPr lang="en-US" sz="3200" i="1" dirty="0" smtClean="0"/>
              <a:t>computer skills, music, &amp; art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DSCN48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1156222">
            <a:off x="5750167" y="3888415"/>
            <a:ext cx="2524515" cy="18933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Advisory Days &amp; Team Building Days</a:t>
            </a:r>
            <a:endParaRPr lang="en-US" sz="3600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914400" y="1524000"/>
            <a:ext cx="7620000" cy="1588"/>
          </a:xfrm>
          <a:prstGeom prst="line">
            <a:avLst/>
          </a:prstGeom>
          <a:ln w="76200" cap="rnd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762000" y="1752600"/>
            <a:ext cx="27735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~ twice a month</a:t>
            </a:r>
            <a:endParaRPr lang="en-US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762000" y="2286000"/>
            <a:ext cx="22602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~ 20 minutes</a:t>
            </a:r>
            <a:endParaRPr lang="en-US" sz="2800" dirty="0"/>
          </a:p>
        </p:txBody>
      </p:sp>
      <p:sp>
        <p:nvSpPr>
          <p:cNvPr id="15" name="Rectangle 14"/>
          <p:cNvSpPr/>
          <p:nvPr/>
        </p:nvSpPr>
        <p:spPr>
          <a:xfrm>
            <a:off x="762000" y="2819400"/>
            <a:ext cx="34211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/>
              <a:t>~ conflict resolution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572000" y="1752600"/>
            <a:ext cx="42498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/>
              <a:t>~ once a marking period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572000" y="2286000"/>
            <a:ext cx="42521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/>
              <a:t>~ all students participate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572000" y="2819400"/>
            <a:ext cx="35952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/>
              <a:t>~ variety of activities</a:t>
            </a:r>
          </a:p>
        </p:txBody>
      </p:sp>
      <p:pic>
        <p:nvPicPr>
          <p:cNvPr id="20" name="Picture 19" descr="DSCN546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627160">
            <a:off x="1500165" y="3848719"/>
            <a:ext cx="1689879" cy="225317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1" name="Picture 20" descr="DSC0115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881997">
            <a:off x="3252136" y="4030716"/>
            <a:ext cx="2590800" cy="19431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  <p:bldP spid="15" grpId="0"/>
      <p:bldP spid="16" grpId="0"/>
      <p:bldP spid="17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Straight Connector 23"/>
          <p:cNvCxnSpPr/>
          <p:nvPr/>
        </p:nvCxnSpPr>
        <p:spPr>
          <a:xfrm>
            <a:off x="914400" y="1447800"/>
            <a:ext cx="7620000" cy="1588"/>
          </a:xfrm>
          <a:prstGeom prst="line">
            <a:avLst/>
          </a:prstGeom>
          <a:ln w="76200" cap="rnd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 descr="04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793368">
            <a:off x="4271585" y="1521499"/>
            <a:ext cx="2133600" cy="1600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9" name="Picture 18" descr="DSCN4776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 rot="1090293">
            <a:off x="2379996" y="4347148"/>
            <a:ext cx="2209800" cy="144486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" name="Picture 17" descr="DSCN394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14400" y="1676400"/>
            <a:ext cx="2714243" cy="20356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 descr="DSCN400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81600" y="3810000"/>
            <a:ext cx="3048000" cy="2286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8" descr="DSCN4705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 rot="413718">
            <a:off x="6177039" y="1873712"/>
            <a:ext cx="2106585" cy="14769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1600200" y="3276600"/>
            <a:ext cx="16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Mini Golf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34000" y="312420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Laser Factory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5410200" y="5486400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Rails-to-Trails Bike Hike</a:t>
            </a:r>
            <a:endParaRPr lang="en-US" dirty="0"/>
          </a:p>
        </p:txBody>
      </p:sp>
      <p:pic>
        <p:nvPicPr>
          <p:cNvPr id="16" name="Picture 15" descr="DSCN477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21226528">
            <a:off x="912797" y="4674864"/>
            <a:ext cx="1978077" cy="148355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0" name="Rectangle 19"/>
          <p:cNvSpPr/>
          <p:nvPr/>
        </p:nvSpPr>
        <p:spPr>
          <a:xfrm>
            <a:off x="2133600" y="5867400"/>
            <a:ext cx="16690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Roller Skating</a:t>
            </a: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3733800" y="533400"/>
            <a:ext cx="489948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Team Activities</a:t>
            </a:r>
            <a:endParaRPr lang="en-US" sz="48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0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SCN47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806018">
            <a:off x="1997031" y="3976388"/>
            <a:ext cx="2290737" cy="171805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8" descr="DSCN473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069562">
            <a:off x="2023199" y="1918122"/>
            <a:ext cx="2286585" cy="171493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1" descr="DSCN45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022980">
            <a:off x="4855606" y="4070810"/>
            <a:ext cx="2358920" cy="17691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1905000" y="609600"/>
            <a:ext cx="680288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Holiday Celebrations!</a:t>
            </a:r>
            <a:endParaRPr lang="en-US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914400" y="1524000"/>
            <a:ext cx="7620000" cy="1588"/>
          </a:xfrm>
          <a:prstGeom prst="line">
            <a:avLst/>
          </a:prstGeom>
          <a:ln w="76200" cap="rnd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DSCN517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820408">
            <a:off x="4826020" y="2009430"/>
            <a:ext cx="2387643" cy="17907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SCN537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 rot="767639">
            <a:off x="644937" y="4154871"/>
            <a:ext cx="2649918" cy="199264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8" name="Straight Connector 7"/>
          <p:cNvCxnSpPr/>
          <p:nvPr/>
        </p:nvCxnSpPr>
        <p:spPr>
          <a:xfrm>
            <a:off x="914400" y="1524000"/>
            <a:ext cx="7620000" cy="1588"/>
          </a:xfrm>
          <a:prstGeom prst="line">
            <a:avLst/>
          </a:prstGeom>
          <a:ln w="76200" cap="rnd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290" name="Picture 2" descr="http://jacarolina.sitewizard.biz/customers/108072313392112/misc_files/BiztownColor_sm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1828800"/>
            <a:ext cx="2237064" cy="1219200"/>
          </a:xfrm>
          <a:prstGeom prst="rect">
            <a:avLst/>
          </a:prstGeom>
          <a:noFill/>
        </p:spPr>
      </p:pic>
      <p:pic>
        <p:nvPicPr>
          <p:cNvPr id="5" name="Picture 4" descr="DSCN532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985287">
            <a:off x="1049150" y="1520942"/>
            <a:ext cx="1907290" cy="254305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 descr="DSCN539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0987476">
            <a:off x="5718746" y="4182909"/>
            <a:ext cx="2667000" cy="20002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11" descr="DSCN5384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 rot="693330">
            <a:off x="6099675" y="1468300"/>
            <a:ext cx="1981200" cy="25195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10" descr="DSCN541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76600" y="3352800"/>
            <a:ext cx="2590800" cy="19431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4572000" y="533400"/>
            <a:ext cx="390087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Field Trips</a:t>
            </a:r>
            <a:endParaRPr lang="en-US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N4008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657600" y="2667000"/>
            <a:ext cx="2362200" cy="1066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8" name="Straight Connector 7"/>
          <p:cNvCxnSpPr/>
          <p:nvPr/>
        </p:nvCxnSpPr>
        <p:spPr>
          <a:xfrm>
            <a:off x="914400" y="1524000"/>
            <a:ext cx="7620000" cy="1588"/>
          </a:xfrm>
          <a:prstGeom prst="line">
            <a:avLst/>
          </a:prstGeom>
          <a:ln w="76200" cap="rnd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DSCN41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780937">
            <a:off x="723512" y="1644975"/>
            <a:ext cx="2654808" cy="19911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 descr="DSCN416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115172">
            <a:off x="812490" y="4062804"/>
            <a:ext cx="2653347" cy="199001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 descr="DSC0083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0891925">
            <a:off x="6266062" y="1500920"/>
            <a:ext cx="1957926" cy="26105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4572000" y="533400"/>
            <a:ext cx="390087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Field Trips</a:t>
            </a:r>
            <a:endParaRPr lang="en-US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3" name="Picture 2" descr="100_016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720896">
            <a:off x="6113569" y="4203241"/>
            <a:ext cx="2513618" cy="189753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 descr="DSCN4009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3505200" y="4038600"/>
            <a:ext cx="2688922" cy="197769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1523</TotalTime>
  <Words>375</Words>
  <Application>Microsoft Office PowerPoint</Application>
  <PresentationFormat>On-screen Show (4:3)</PresentationFormat>
  <Paragraphs>93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Foundry</vt:lpstr>
      <vt:lpstr>CCMS Open House: The Merlin Team</vt:lpstr>
      <vt:lpstr>The Merlin Team Teachers</vt:lpstr>
      <vt:lpstr>Homeroom Expectations</vt:lpstr>
      <vt:lpstr>Students’ Schedule</vt:lpstr>
      <vt:lpstr>Advisory Days &amp; Team Building Days</vt:lpstr>
      <vt:lpstr>Slide 6</vt:lpstr>
      <vt:lpstr>Slide 7</vt:lpstr>
      <vt:lpstr>Slide 8</vt:lpstr>
      <vt:lpstr>Slide 9</vt:lpstr>
      <vt:lpstr>Questions?</vt:lpstr>
      <vt:lpstr>CCMS Open House: The Merlin Team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Merlin Team: Mr. Trump’s Social Studies Class</dc:title>
  <dc:creator>Owner</dc:creator>
  <cp:lastModifiedBy>mtrump</cp:lastModifiedBy>
  <cp:revision>127</cp:revision>
  <dcterms:created xsi:type="dcterms:W3CDTF">2009-08-26T10:46:35Z</dcterms:created>
  <dcterms:modified xsi:type="dcterms:W3CDTF">2010-09-15T22:11:57Z</dcterms:modified>
</cp:coreProperties>
</file>